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61" r:id="rId6"/>
    <p:sldId id="258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B0B05A-4469-6193-3E74-0B6E275556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682805E-126B-BEEF-6FB6-C72E0023E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838E65-EFAC-AB4F-28F4-24D170FD0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D298E-C1B0-4A4B-8955-7B8686CD5265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985DA3-19E6-F23D-652F-F9C54EDBF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61B387-DB41-8191-E373-5E7777256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05E9-B8FB-48AF-88ED-68DE77A861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7568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6FEB2D-1E05-7F31-758D-C6E235401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FF774C8-7000-5C58-19CE-C12EB1C772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78CF30-965B-A136-4BA9-97FC5F476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D298E-C1B0-4A4B-8955-7B8686CD5265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FA16C8-CE5A-BD6E-711E-09A85D7D1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B8A8DF-F1C7-4FF0-9743-76CBB64B9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05E9-B8FB-48AF-88ED-68DE77A861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3550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290E571-6F10-BDB0-D27E-4EB8919026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35BF78A-5ACC-C1ED-A1F1-0F89050292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99039E-3E26-70FE-71A4-A765CD981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D298E-C1B0-4A4B-8955-7B8686CD5265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4A142F-74D8-0BBC-8E1E-9EB4D89EB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853EAA-58CA-9552-F69A-AD6ACBB60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05E9-B8FB-48AF-88ED-68DE77A861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276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D00A73-9079-DEC6-52B9-1E7C1555A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4656C1-4944-7C96-9134-0D7B54366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1B2818-BC7B-049F-84A6-365D0DFC4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D298E-C1B0-4A4B-8955-7B8686CD5265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FD9062-ADF1-F245-1A24-CC357C645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CEE046-504E-27B5-E1AD-CC7A0A81D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05E9-B8FB-48AF-88ED-68DE77A861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1728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EC9671-2A2B-AFC1-133A-99EDD87EC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30237B7-DC6D-2F6D-3691-9EC0DB235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E331D5-6237-F9DF-8D17-208CC679B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D298E-C1B0-4A4B-8955-7B8686CD5265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A13506-1A8D-7EB3-0D73-95ABD7552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015CBD-F74A-FB79-3176-0C1BCD434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05E9-B8FB-48AF-88ED-68DE77A861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708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432B69-DBC5-A50C-0B9E-45FE9D65B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5FAF6A-943D-8C01-106B-08480C1882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CBB4C5F-2D63-2707-1B3F-90EC23AD8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DED425A-18B3-7D53-C347-326673AA7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D298E-C1B0-4A4B-8955-7B8686CD5265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AA95B12-4541-C50B-D72C-9E74517C4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266C66C-F8BD-8F6E-C658-9603F8808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05E9-B8FB-48AF-88ED-68DE77A861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073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0FFB33-D48E-728B-CA86-DF97359D1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0197D38-AB8A-3CBC-05D0-87AFF4697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789E9DC-A958-ACAA-1A95-C137FD9135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C8C504E-81BB-8959-A938-31032594DE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D9179E1-5A66-EB9F-3C3C-F755C55F87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C8D3834-3610-67EE-2F81-E3836C1E4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D298E-C1B0-4A4B-8955-7B8686CD5265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5983E03-F60E-EBD3-6546-A7870419F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016393C-4AB2-C378-0493-997FD9D4C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05E9-B8FB-48AF-88ED-68DE77A861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495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115668-6781-2FF4-D13D-84AE150FC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E70A54D-9ADD-FCBA-58DF-3E9DF4289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D298E-C1B0-4A4B-8955-7B8686CD5265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8846CBB-FB0F-52C0-EA98-CCD3C7D0D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429614D-4534-3905-068A-243D9DF83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05E9-B8FB-48AF-88ED-68DE77A861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8779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B7F7520-9DB8-7F9A-4F0F-2AB596B69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D298E-C1B0-4A4B-8955-7B8686CD5265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1D5C3B3-D31F-8297-E6D3-070228AE2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FA584D6-CF9A-2B0E-204B-CBB7B8771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05E9-B8FB-48AF-88ED-68DE77A861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121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F7AFCC-A545-4598-B27C-0241A92DD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B0BC90-8D75-08A1-BFA4-3AFAC5F57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2295A72-0580-BD97-FAC4-13FB69CD22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F274CE0-8B04-A1B7-E75B-E48DE7060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D298E-C1B0-4A4B-8955-7B8686CD5265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E5D0A37-914A-06C3-FABD-14FB1A68F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114C6D-D2A0-2450-C80B-14364A067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05E9-B8FB-48AF-88ED-68DE77A861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4867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29C7CE-68F5-4D7A-F273-8C5989EAB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AA84932-74B1-A11F-C6C6-AAA9C93E5F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B153BDA-2DBD-5C8F-4F30-ADEDC6EBB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7FC6CDD-084C-600F-3181-2EEC4C114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D298E-C1B0-4A4B-8955-7B8686CD5265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54E0B14-8D2C-D559-C31B-EB11AE254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3A1BC69-429C-AE5B-8350-297379181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05E9-B8FB-48AF-88ED-68DE77A861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425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0DD26A4-F22A-1B1B-AE55-96D8C66BA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DDCC606-FF0C-BBEA-32E9-6B01E109B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04912E-AE5B-D5C7-A100-577F3E8706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D298E-C1B0-4A4B-8955-7B8686CD5265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CD11BD-2E14-04B6-FF61-767E3BADF2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34A060-A018-2B05-5A3F-B8B448B0C6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F05E9-B8FB-48AF-88ED-68DE77A861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3100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F0DA13-B2BB-6BCC-4422-6879B6279B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Should</a:t>
            </a:r>
            <a:r>
              <a:rPr lang="fr-FR" dirty="0"/>
              <a:t>, Must, Have to</a:t>
            </a:r>
          </a:p>
        </p:txBody>
      </p:sp>
    </p:spTree>
    <p:extLst>
      <p:ext uri="{BB962C8B-B14F-4D97-AF65-F5344CB8AC3E}">
        <p14:creationId xmlns:p14="http://schemas.microsoft.com/office/powerpoint/2010/main" val="2551552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75CB7F-3988-9D38-D20D-7857462C3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800" dirty="0" err="1">
                <a:solidFill>
                  <a:srgbClr val="FF0000"/>
                </a:solidFill>
              </a:rPr>
              <a:t>Should</a:t>
            </a:r>
            <a:r>
              <a:rPr lang="fr-FR" sz="4800" dirty="0">
                <a:solidFill>
                  <a:srgbClr val="FF0000"/>
                </a:solidFill>
              </a:rPr>
              <a:t> – to </a:t>
            </a:r>
            <a:r>
              <a:rPr lang="fr-FR" sz="4800" dirty="0" err="1">
                <a:solidFill>
                  <a:srgbClr val="FF0000"/>
                </a:solidFill>
              </a:rPr>
              <a:t>give</a:t>
            </a:r>
            <a:r>
              <a:rPr lang="fr-FR" sz="4800" dirty="0">
                <a:solidFill>
                  <a:srgbClr val="FF0000"/>
                </a:solidFill>
              </a:rPr>
              <a:t> </a:t>
            </a:r>
            <a:r>
              <a:rPr lang="fr-FR" sz="4800" dirty="0" err="1">
                <a:solidFill>
                  <a:srgbClr val="FF0000"/>
                </a:solidFill>
              </a:rPr>
              <a:t>advice</a:t>
            </a:r>
            <a:r>
              <a:rPr lang="fr-FR" sz="48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BFF3AB-682E-33EE-4AB5-3600A9851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3600" dirty="0"/>
              <a:t>I</a:t>
            </a:r>
          </a:p>
          <a:p>
            <a:pPr marL="0" indent="0">
              <a:buNone/>
            </a:pPr>
            <a:r>
              <a:rPr lang="fr-FR" sz="3600" dirty="0"/>
              <a:t>You</a:t>
            </a:r>
          </a:p>
          <a:p>
            <a:pPr marL="0" indent="0">
              <a:buNone/>
            </a:pPr>
            <a:r>
              <a:rPr lang="fr-FR" sz="3600" dirty="0"/>
              <a:t>He, </a:t>
            </a:r>
            <a:r>
              <a:rPr lang="fr-FR" sz="3600" dirty="0" err="1"/>
              <a:t>She</a:t>
            </a:r>
            <a:r>
              <a:rPr lang="fr-FR" sz="3600" dirty="0"/>
              <a:t>, It</a:t>
            </a:r>
          </a:p>
          <a:p>
            <a:pPr marL="0" indent="0">
              <a:buNone/>
            </a:pPr>
            <a:r>
              <a:rPr lang="fr-FR" sz="3600" dirty="0" err="1"/>
              <a:t>We</a:t>
            </a:r>
            <a:r>
              <a:rPr lang="fr-FR" sz="3600" dirty="0"/>
              <a:t> </a:t>
            </a:r>
          </a:p>
          <a:p>
            <a:pPr marL="0" indent="0">
              <a:buNone/>
            </a:pPr>
            <a:r>
              <a:rPr lang="fr-FR" sz="3600" dirty="0"/>
              <a:t>You				</a:t>
            </a:r>
            <a:r>
              <a:rPr lang="fr-FR" sz="4000" dirty="0"/>
              <a:t>(I </a:t>
            </a:r>
            <a:r>
              <a:rPr lang="fr-FR" sz="4000" dirty="0" err="1">
                <a:solidFill>
                  <a:srgbClr val="FF0000"/>
                </a:solidFill>
              </a:rPr>
              <a:t>should</a:t>
            </a:r>
            <a:r>
              <a:rPr lang="fr-FR" sz="4000" dirty="0"/>
              <a:t> </a:t>
            </a:r>
            <a:r>
              <a:rPr lang="fr-FR" sz="4000" dirty="0" err="1">
                <a:solidFill>
                  <a:srgbClr val="0070C0"/>
                </a:solidFill>
              </a:rPr>
              <a:t>exercise</a:t>
            </a:r>
            <a:r>
              <a:rPr lang="fr-FR" sz="4000" dirty="0"/>
              <a:t> more)</a:t>
            </a:r>
          </a:p>
          <a:p>
            <a:pPr marL="0" indent="0">
              <a:buNone/>
            </a:pPr>
            <a:r>
              <a:rPr lang="fr-FR" sz="3600" dirty="0" err="1"/>
              <a:t>They</a:t>
            </a:r>
            <a:r>
              <a:rPr lang="fr-FR" sz="3600" dirty="0"/>
              <a:t>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C924131-D9F1-7BA0-8F9C-29D7291D3619}"/>
              </a:ext>
            </a:extLst>
          </p:cNvPr>
          <p:cNvSpPr txBox="1"/>
          <p:nvPr/>
        </p:nvSpPr>
        <p:spPr>
          <a:xfrm>
            <a:off x="4287415" y="2921168"/>
            <a:ext cx="6983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/>
              <a:t>+</a:t>
            </a:r>
            <a:r>
              <a:rPr lang="fr-FR" sz="6000" dirty="0">
                <a:solidFill>
                  <a:srgbClr val="FF0000"/>
                </a:solidFill>
              </a:rPr>
              <a:t> </a:t>
            </a:r>
            <a:r>
              <a:rPr lang="fr-FR" sz="6000" dirty="0" err="1">
                <a:solidFill>
                  <a:srgbClr val="FF0000"/>
                </a:solidFill>
              </a:rPr>
              <a:t>should</a:t>
            </a:r>
            <a:r>
              <a:rPr lang="fr-FR" sz="6000" dirty="0">
                <a:solidFill>
                  <a:srgbClr val="FF0000"/>
                </a:solidFill>
              </a:rPr>
              <a:t> </a:t>
            </a:r>
            <a:r>
              <a:rPr lang="fr-FR" sz="6000" dirty="0"/>
              <a:t>+ </a:t>
            </a:r>
            <a:r>
              <a:rPr lang="fr-FR" sz="6000" dirty="0">
                <a:solidFill>
                  <a:srgbClr val="0070C0"/>
                </a:solidFill>
              </a:rPr>
              <a:t>base </a:t>
            </a:r>
            <a:r>
              <a:rPr lang="fr-FR" sz="6000" dirty="0" err="1">
                <a:solidFill>
                  <a:srgbClr val="0070C0"/>
                </a:solidFill>
              </a:rPr>
              <a:t>verb</a:t>
            </a:r>
            <a:endParaRPr lang="fr-FR" sz="6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036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A3C64200-12C9-8562-9D51-0B20C1927F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816" y="186612"/>
            <a:ext cx="8895184" cy="667138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0501247-E99E-9255-55DF-8463565F9E47}"/>
              </a:ext>
            </a:extLst>
          </p:cNvPr>
          <p:cNvSpPr/>
          <p:nvPr/>
        </p:nvSpPr>
        <p:spPr>
          <a:xfrm>
            <a:off x="2097248" y="1468073"/>
            <a:ext cx="8305101" cy="9311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9910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691F26-B629-9571-0AE2-9C05CE516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563" y="0"/>
            <a:ext cx="10515600" cy="1325563"/>
          </a:xfrm>
        </p:spPr>
        <p:txBody>
          <a:bodyPr/>
          <a:lstStyle/>
          <a:p>
            <a:r>
              <a:rPr lang="fr-FR" dirty="0" err="1"/>
              <a:t>Shouldn’t</a:t>
            </a:r>
            <a:r>
              <a:rPr lang="fr-FR" dirty="0"/>
              <a:t> – to </a:t>
            </a:r>
            <a:r>
              <a:rPr lang="fr-FR" dirty="0" err="1"/>
              <a:t>give</a:t>
            </a:r>
            <a:r>
              <a:rPr lang="fr-FR" dirty="0"/>
              <a:t> </a:t>
            </a:r>
            <a:r>
              <a:rPr lang="fr-FR" dirty="0" err="1"/>
              <a:t>advice</a:t>
            </a:r>
            <a:endParaRPr lang="fr-FR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91738BA3-CAB1-3D29-9695-E4B6B86074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849" y="1208413"/>
            <a:ext cx="7259215" cy="5444412"/>
          </a:xfrm>
        </p:spPr>
      </p:pic>
    </p:spTree>
    <p:extLst>
      <p:ext uri="{BB962C8B-B14F-4D97-AF65-F5344CB8AC3E}">
        <p14:creationId xmlns:p14="http://schemas.microsoft.com/office/powerpoint/2010/main" val="1085527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71D12EF-1B8D-CAA4-0858-688EB17FDC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737" y="264359"/>
            <a:ext cx="8439042" cy="6329281"/>
          </a:xfr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9FAB914E-8026-CF8F-C6EA-3EB727273439}"/>
              </a:ext>
            </a:extLst>
          </p:cNvPr>
          <p:cNvSpPr txBox="1"/>
          <p:nvPr/>
        </p:nvSpPr>
        <p:spPr>
          <a:xfrm>
            <a:off x="1586204" y="1520890"/>
            <a:ext cx="8136294" cy="1147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193AC96-5E18-B10A-1CD4-F343D61AB86F}"/>
              </a:ext>
            </a:extLst>
          </p:cNvPr>
          <p:cNvSpPr/>
          <p:nvPr/>
        </p:nvSpPr>
        <p:spPr>
          <a:xfrm>
            <a:off x="7248087" y="2239861"/>
            <a:ext cx="2382473" cy="40434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785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D05E8E07-3970-12BF-A94A-D4726D575B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948" y="85514"/>
            <a:ext cx="9029981" cy="6772486"/>
          </a:xfrm>
        </p:spPr>
      </p:pic>
    </p:spTree>
    <p:extLst>
      <p:ext uri="{BB962C8B-B14F-4D97-AF65-F5344CB8AC3E}">
        <p14:creationId xmlns:p14="http://schemas.microsoft.com/office/powerpoint/2010/main" val="2556876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DAD16FCE-4F18-1999-AC97-DED3543CCA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8147" y="0"/>
            <a:ext cx="6626561" cy="6498306"/>
          </a:xfrm>
        </p:spPr>
      </p:pic>
    </p:spTree>
    <p:extLst>
      <p:ext uri="{BB962C8B-B14F-4D97-AF65-F5344CB8AC3E}">
        <p14:creationId xmlns:p14="http://schemas.microsoft.com/office/powerpoint/2010/main" val="24054030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41</Words>
  <Application>Microsoft Office PowerPoint</Application>
  <PresentationFormat>Grand écran</PresentationFormat>
  <Paragraphs>10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Should, Must, Have to</vt:lpstr>
      <vt:lpstr>Should – to give advice </vt:lpstr>
      <vt:lpstr>Présentation PowerPoint</vt:lpstr>
      <vt:lpstr>Shouldn’t – to give advice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Should, Must, Have to</dc:title>
  <dc:creator>Eurolang' Ubaye</dc:creator>
  <cp:lastModifiedBy>Eurolang' Ubaye</cp:lastModifiedBy>
  <cp:revision>4</cp:revision>
  <dcterms:created xsi:type="dcterms:W3CDTF">2023-05-31T12:51:02Z</dcterms:created>
  <dcterms:modified xsi:type="dcterms:W3CDTF">2023-10-09T13:32:39Z</dcterms:modified>
</cp:coreProperties>
</file>