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87478062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87478062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87478062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87478062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87478062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87478062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87478062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87478062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Around town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Excuse me, where is …..?</a:t>
            </a: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the tourist information office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the bus station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the train / railway station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the police station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the harbour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the travel agency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the post office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the park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the ski resort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the gas station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186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Is there a / an ….. near here?</a:t>
            </a:r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873625"/>
            <a:ext cx="8520600" cy="426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cashpoint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bank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restaurant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hotel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supermarket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school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bookshop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library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clothes shop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cinema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opera house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theatre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shopping area / shopping mall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228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Do you know where there is a / an ……?</a:t>
            </a:r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841800"/>
            <a:ext cx="8520600" cy="40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florist’s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hairdresser’s salon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pharmacy /chemist’s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market / farmer’s market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bakery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pastry shop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butcher’s / butcher shop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dry cleaner’s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greengrocer’s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grocer’s / grocery shop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convenience store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gym</a:t>
            </a:r>
            <a:endParaRPr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Where can I …..?</a:t>
            </a:r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9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get a taxi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rent / hire a car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0" y="2725075"/>
            <a:ext cx="9144000" cy="7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Is there a / an…..in Barcelonnette / in the Ubaye Valley?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409850" y="3525450"/>
            <a:ext cx="8520600" cy="9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Yes, there is.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r">
                <a:solidFill>
                  <a:srgbClr val="000000"/>
                </a:solidFill>
              </a:rPr>
              <a:t>No, there isn’t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Affichage à l'écran (16:9)</PresentationFormat>
  <Paragraphs>45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Around town</vt:lpstr>
      <vt:lpstr>Excuse me, where is …..?</vt:lpstr>
      <vt:lpstr>Is there a / an ….. near here?</vt:lpstr>
      <vt:lpstr>Do you know where there is a / an ……?</vt:lpstr>
      <vt:lpstr>Where can I …..?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Around town</dc:title>
  <dc:creator>Eurolang'Ubaye</dc:creator>
  <cp:lastModifiedBy>Eurolang'Ubaye</cp:lastModifiedBy>
  <cp:revision>1</cp:revision>
  <dcterms:modified xsi:type="dcterms:W3CDTF">2020-11-18T16:31:09Z</dcterms:modified>
</cp:coreProperties>
</file>