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6F736-C6FF-4965-BD42-C42485D51EC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672B7-DBD7-4111-A952-C058AAE5E5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490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672B7-DBD7-4111-A952-C058AAE5E55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5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B619C-3210-9A78-C203-30E7A4F32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2B43D3-5537-8EDC-DDAD-E6BBE80D8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644D84-1031-24B1-CA01-FABDD182B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602E95-35A4-6ED5-61FC-02F66987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9FA225-C74D-2006-AB99-4C5C4F11C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13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0CE665-7BFA-8F60-D7C3-65B3AFAA9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A277E5-7416-F0FC-2A4E-48AAB4684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7F3A63-ED9B-7C44-8170-9FDE90B66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B57109-1790-06EA-E933-5340F2BA6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0ECEC0-48B3-13FC-58D3-30B6B9F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17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C16D8-D6D4-6DDB-424F-BD921ED7A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BEBFDF-A2D5-8F8F-B202-ECAB8E1AE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AC43E7-9C6E-D483-1705-408A4A9B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D2E581-E013-E40A-6039-0AE00937A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E99007-C358-CD62-D0C2-8A7B6249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04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BB91E-CB29-1953-8485-B5018330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DDC968-9A20-D2E2-64E6-E597A49073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250865-069A-BB8A-4B7B-A22B4B622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25D718-5E68-D30D-8B6D-3F1A51737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1FDD7C-AB7B-4DC7-7885-DA858EB2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4EF0D5-C0ED-ECB7-A341-2E8F32761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0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02E1E-E787-3DE4-69B6-114231C76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84F2E-3718-FB76-921C-849BF7BD2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65ABE0-7CFD-D83C-6473-B3B7AFB64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FBC5D48-B587-DB8E-3E55-CD19E325A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E35A98A-9E78-DEDB-6D09-BF06117036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E508CCA-D28F-A193-57A3-387B9EF91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5A2B804-29AD-8B5F-518A-6BD819DE2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2C6324-2BE4-C009-C60A-2A864F87A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59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10F28-1D9B-287E-2917-9DCAF47B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74DFFE-2CAC-DBEC-F242-00935D1AD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D93EC8D-2BEB-9279-8D1C-3187E033C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D57842-D7A5-2C32-AEB7-9AE57BF0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73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7F0605-2CAD-83A7-3480-F46EF24D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155525B-C62C-2570-D143-B33A8DA69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E59703-B9B7-CA55-3D9C-245B7BB4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14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430841-1275-C64C-9B53-CB1BB784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5A4C12-828C-F8FF-2AA0-0DF86614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23A7C4-BC89-CD83-36B0-5EE0A94FD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C7E36E-2189-365F-72A7-41FDA49E9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64C0B7-8A18-E1A2-5585-1C1AC4BD6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E6FA59-F607-33DC-E575-9F2D4BC0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36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E2839-EB4B-8AFF-E528-5E6847252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B3D8254-1052-A3E7-270F-9DD7FA22CF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83346C-017B-52B4-276C-BA7364B17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521432-5D3B-AB94-7CB8-D23C4110C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5EAFC7-83C8-B3EA-0918-0359CFB6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F0EEFF-7768-9041-3272-5C4C9D3A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497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D59C54-D817-983C-6C71-9A183D1F8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AB12BEF-C71F-7B04-7E49-206C9B2CA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C2192E-E8EE-FBD6-EF8C-B988F165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FB99D4-6FCB-23AB-2C57-DCBFF1FF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972145-9126-DAF0-160F-63EB0A3BD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55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EEBE04-6A61-56D3-95A7-9E25163BD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CD21D1-AB9D-A6FB-3C31-591EDE4CA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ECA1BF-AFB2-107A-6F26-A0477DFC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7D4A6A-6B54-387A-1D2E-98BE97726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10FCAE-4526-F6FF-E569-330CEBC7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92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254810F-DDD3-9E8E-CE22-C7F9F09BD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5554DA-8397-A4ED-AA6A-1EC899339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16EEA4-C334-C51C-0AC7-C494C75510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0D6794-D161-4BA0-B696-82D15CECC529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983C6E-1138-9ECB-8CDF-FACE7B876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4422AA-4D38-7DB5-977D-62CB845E3A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94B098-F577-4A48-81E6-96FD087E2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44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563C468-A8CD-E85A-1694-DBF552D26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97820"/>
            <a:ext cx="10905066" cy="346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08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ED26622-9834-5784-E44A-FCFC8C727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" b="1440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6244420-60BA-CC78-E2E6-4252A7D8A1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896" b="-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64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5A56433-BC12-C688-ADEE-00AC6D124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322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8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8D49427-1E01-F608-19D3-C4EF5D5278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452" b="-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32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B52E339-5B88-45BE-EB4E-BD992FAAF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896" b="-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60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0F573C2-A149-EB96-0ABE-3B2D778E35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628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97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0C83BE8-59A2-564D-5BDA-FA50FF50C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480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4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6824445-1BAA-5E7A-6AC2-9FBE79D51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480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2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F708DC7-4FE5-A4AA-5647-9E3E4034B8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65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83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5E46A37-B7DB-E461-2B39-F177F2571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452" b="-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22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C1AD823-3F4E-A3E6-DBB2-F2FC3CA11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65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273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Grand écran</PresentationFormat>
  <Paragraphs>1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Eurolang' Ubaye</dc:creator>
  <cp:lastModifiedBy>Eurolang' Ubaye</cp:lastModifiedBy>
  <cp:revision>1</cp:revision>
  <dcterms:created xsi:type="dcterms:W3CDTF">2026-10-15T12:23:01Z</dcterms:created>
  <dcterms:modified xsi:type="dcterms:W3CDTF">2026-10-15T12:32:36Z</dcterms:modified>
</cp:coreProperties>
</file>