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59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230C8-FE06-45A4-B8ED-AB8F2EF2D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389694-B941-4CFF-8FDD-143EA648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7922D-3E6F-4012-8BA3-16DA5D3D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12AF58-34F7-4BFD-B81B-0AEB47DF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31285-020E-4FD6-92B5-EB8FDC98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0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1C3F7-67BD-4D95-ACD8-EFCF2B69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978017-1F99-4263-B6F5-9955C6977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FF90A1-8C1F-49A6-99C7-C78D410B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63927D-A124-4052-84A6-4C22CC1C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D468C-E61E-4E56-BA3E-D649A60E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88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8BE0F1-4557-4D9B-B3FD-99A9CE1B2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F18E64-566D-46AB-A944-78F850BEB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393293-D714-422B-AF63-E737ED42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1D6CF-747F-4732-ACDD-367C5E2E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45CE2-2E1B-4E6D-B36A-CB0A8E24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77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17FE9-9434-4F34-9C7B-2B3C3ABB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4B564-A88A-494D-A2F5-E078F2FA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2F44F-1D71-492F-A356-7B040831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AECEC-BFCB-4005-9102-EA1F1E0F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9A179-D2DF-4B15-BD28-6C77FBD7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36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C9730-68A6-4F49-8344-7A35446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A7F14F-9ED2-4CD9-A1C9-B4B0AD72B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44C37-A62B-402D-B6ED-589E7A12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614A7-9242-4C42-A16B-6ABA09DF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F0C71C-D719-4561-BFE7-24590219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2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922A9-6402-4587-9DF5-D04CF0AE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867185-D79C-4446-8DFE-FCFFE44C6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95ED78-F96F-4E36-8426-FF7BB0DA3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B86963-1F3A-4495-8889-6CA8B0BC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5D3D36-8E2D-41CE-9E2B-C4A56FAD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DE496B-68D8-4B56-99DB-D2566D2A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7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87320-818E-4BD9-86CA-A37C4E13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04885C-37C9-4077-B7A4-B716DFB4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C8FD6-3786-43E9-8544-760A7920A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682235-BBDC-4951-9D16-73AAFE706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3C3325-9AB7-4E65-9CEA-70A0F895C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077594-8E7D-4B53-B9BE-4DEDA873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319C49-2CF0-4977-9913-E4C68510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7210C5-44A5-41F6-96B5-F23A9F1B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87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687C6-3BA0-440B-83E9-4E517532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EFAA1F-8F44-439A-9A48-14C9AD9D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5D4702-430C-41C9-B599-67FEB3F7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069EFD-C8FC-46C9-BFBD-4372E0E0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93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7E5BD9-8E34-413C-B241-1FB6587D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8E9E8D-0F80-4960-8A9F-D9DABDAC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E7A6D1-027E-4DA7-B346-FB242354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34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140B3-9771-4010-892A-39239477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23420-696F-4B45-BDB4-1F9BC725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0E631E-2F44-435F-BC50-9CA43EB3C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7D47BF-0AA4-4115-858E-9A822CB2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8F6509-9A6C-44AF-96CB-0D939BBE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F772E9-AD19-4963-8F46-552E7A6A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67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647F3-E540-42FE-8989-4BB40DC3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47162C-C9F2-42E4-B2D6-B45708C4B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FAFADA-0C7F-4DF6-9C12-FEA59BF9A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8A1E87-7111-41E0-9621-8F0A9AA9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8B4D3D-7F75-42C7-B6E6-3AD35EE3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F45248-69B1-42DF-A9B2-16A3FFE5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6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5ECBCD-415E-4EA2-8FDB-9686044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6F2679-B3D8-4708-96DA-5C3504DF0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1EFDC-2BF8-4F2D-A56C-9399DF020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6C46-3D2B-48BF-9000-FEE3D5FD3C31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8D7BDA-017D-40DF-B07E-0FE54DA32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19FF0E-4ED5-4466-A2FF-059288D1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3B42-73D9-4841-A465-4F143EE3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21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6DD04-3466-4D7E-92C1-33D960C75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89C6D9-A5FC-4230-BA94-5C3B23EDB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B02148-F85E-481C-9AF9-50CC54A4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42" y="253276"/>
            <a:ext cx="10162315" cy="6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8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1B8EE-18C0-4B3D-8C28-2169EB11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2022</a:t>
            </a:r>
            <a:r>
              <a:rPr lang="en-US" dirty="0"/>
              <a:t> is a year of the Water Tiger. </a:t>
            </a:r>
          </a:p>
          <a:p>
            <a:r>
              <a:rPr lang="en-US" dirty="0"/>
              <a:t>It starts on February 1st, 2022 which is the Chinese Lunar New Year and ends on January 21</a:t>
            </a:r>
            <a:r>
              <a:rPr lang="en-US" baseline="30000" dirty="0"/>
              <a:t>st</a:t>
            </a:r>
            <a:r>
              <a:rPr lang="en-US" dirty="0"/>
              <a:t>,2023</a:t>
            </a:r>
          </a:p>
          <a:p>
            <a:r>
              <a:rPr lang="en-US" dirty="0"/>
              <a:t>A Water Tiger year occurs every 60 years.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C9C1E8-7C3D-4EF2-A85B-103592DF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the Tiger </a:t>
            </a:r>
            <a:r>
              <a:rPr lang="fr-FR" dirty="0" err="1"/>
              <a:t>symbolize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6D881-086D-455E-BCA1-3C66079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dirty="0"/>
              <a:t>The Tiger is known as the king of all beasts in China. </a:t>
            </a:r>
          </a:p>
          <a:p>
            <a:r>
              <a:rPr lang="en-US" dirty="0"/>
              <a:t>The zodiac sign Tiger is a symbol of </a:t>
            </a:r>
            <a:r>
              <a:rPr lang="en-US" b="1" dirty="0"/>
              <a:t>strength</a:t>
            </a:r>
            <a:r>
              <a:rPr lang="en-US" dirty="0"/>
              <a:t> and </a:t>
            </a:r>
            <a:r>
              <a:rPr lang="en-US" b="1" dirty="0"/>
              <a:t>courage</a:t>
            </a:r>
            <a:r>
              <a:rPr lang="en-US" dirty="0"/>
              <a:t>. Many Chinese kids wear hats or shoes with a tiger image for good luck.</a:t>
            </a:r>
            <a:endParaRPr lang="fr-F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anseur, très coloré&#10;&#10;Description générée automatiquement">
            <a:extLst>
              <a:ext uri="{FF2B5EF4-FFF2-40B4-BE49-F238E27FC236}">
                <a16:creationId xmlns:a16="http://schemas.microsoft.com/office/drawing/2014/main" id="{DE694B07-A351-4CB4-9E7D-0C37E2240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r="3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Une image contenant gâteau, anniversaire, intérieur, très coloré&#10;&#10;Description générée automatiquement">
            <a:extLst>
              <a:ext uri="{FF2B5EF4-FFF2-40B4-BE49-F238E27FC236}">
                <a16:creationId xmlns:a16="http://schemas.microsoft.com/office/drawing/2014/main" id="{C66A8856-F85F-4598-9CF0-E0217975B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r="9128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81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6DB052-513B-4F8A-9FBC-BA4853F7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542925"/>
            <a:ext cx="74485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5A00F-19A8-4C79-B0DC-F54CA2FE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are Tiger </a:t>
            </a:r>
            <a:r>
              <a:rPr lang="fr-FR" dirty="0" err="1"/>
              <a:t>personality</a:t>
            </a:r>
            <a:r>
              <a:rPr lang="fr-FR" dirty="0"/>
              <a:t> traits?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FB6BF-9BD8-44E8-916F-0238ED76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born in a year of the </a:t>
            </a:r>
            <a:r>
              <a:rPr lang="en-US" b="1" dirty="0"/>
              <a:t>water </a:t>
            </a:r>
            <a:r>
              <a:rPr lang="en-US" dirty="0"/>
              <a:t>Tiger have a strong sense of self-esteem and learning ability.</a:t>
            </a:r>
          </a:p>
          <a:p>
            <a:r>
              <a:rPr lang="en-US" dirty="0"/>
              <a:t>People born in a year of the Tiger in general are brave, competitive, unpredictable, and confident. They are very charming and well-liked by others. But sometimes they are likely to be impetuous, irritable, and overindulgent.</a:t>
            </a:r>
          </a:p>
          <a:p>
            <a:r>
              <a:rPr lang="en-US" b="1" dirty="0"/>
              <a:t>With stubborn personalities</a:t>
            </a:r>
            <a:r>
              <a:rPr lang="en-US" dirty="0"/>
              <a:t> and tough judgment, Tigers work actively and express themselves boldly. </a:t>
            </a:r>
          </a:p>
          <a:p>
            <a:r>
              <a:rPr lang="en-US" b="1" dirty="0"/>
              <a:t>With great confidence</a:t>
            </a:r>
            <a:r>
              <a:rPr lang="en-US" dirty="0"/>
              <a:t> and indomitable fortitude, they can be competent leaders. They will not make preparations for anything, but can handle anything that comes along.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01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4A66D-7471-4A03-A4B5-246A7EB9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63"/>
            <a:ext cx="10515600" cy="1325563"/>
          </a:xfrm>
        </p:spPr>
        <p:txBody>
          <a:bodyPr/>
          <a:lstStyle/>
          <a:p>
            <a:r>
              <a:rPr lang="fr-FR" dirty="0"/>
              <a:t>The 12 Zodiac </a:t>
            </a:r>
            <a:r>
              <a:rPr lang="fr-FR" dirty="0" err="1"/>
              <a:t>signs</a:t>
            </a:r>
            <a:r>
              <a:rPr lang="fr-FR" dirty="0"/>
              <a:t> – a cycle of 12 </a:t>
            </a:r>
            <a:r>
              <a:rPr lang="fr-FR" dirty="0" err="1"/>
              <a:t>years</a:t>
            </a:r>
            <a:endParaRPr lang="fr-FR" dirty="0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459B89F3-0FE5-48F2-8593-A3EA705A0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673" y="1550420"/>
            <a:ext cx="5019870" cy="5281322"/>
          </a:xfrm>
        </p:spPr>
      </p:pic>
    </p:spTree>
    <p:extLst>
      <p:ext uri="{BB962C8B-B14F-4D97-AF65-F5344CB8AC3E}">
        <p14:creationId xmlns:p14="http://schemas.microsoft.com/office/powerpoint/2010/main" val="354670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Arc 2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C3E07-2784-47AF-9F6A-94F3F88B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b="1" dirty="0"/>
              <a:t>Ox </a:t>
            </a:r>
            <a:r>
              <a:rPr lang="en-US" dirty="0"/>
              <a:t>and </a:t>
            </a:r>
            <a:r>
              <a:rPr lang="en-US" b="1" dirty="0"/>
              <a:t>Goat</a:t>
            </a:r>
            <a:r>
              <a:rPr lang="en-US" dirty="0"/>
              <a:t> are the luckiest zodiac signs in the year of 2022. </a:t>
            </a:r>
          </a:p>
          <a:p>
            <a:r>
              <a:rPr lang="en-US" b="1" dirty="0"/>
              <a:t>Rat</a:t>
            </a:r>
            <a:r>
              <a:rPr lang="en-US" dirty="0"/>
              <a:t>, </a:t>
            </a:r>
            <a:r>
              <a:rPr lang="en-US" b="1" dirty="0"/>
              <a:t>Snake</a:t>
            </a:r>
            <a:r>
              <a:rPr lang="en-US" dirty="0"/>
              <a:t>, </a:t>
            </a:r>
            <a:r>
              <a:rPr lang="en-US" b="1" dirty="0"/>
              <a:t>Monkey</a:t>
            </a:r>
            <a:r>
              <a:rPr lang="en-US" dirty="0"/>
              <a:t>, </a:t>
            </a:r>
            <a:r>
              <a:rPr lang="en-US" b="1" dirty="0"/>
              <a:t>Pig</a:t>
            </a:r>
            <a:r>
              <a:rPr lang="en-US" dirty="0"/>
              <a:t> and </a:t>
            </a:r>
            <a:r>
              <a:rPr lang="en-US" b="1" dirty="0"/>
              <a:t>Dog</a:t>
            </a:r>
            <a:r>
              <a:rPr lang="en-US" dirty="0"/>
              <a:t>, will need to make more effort in order to make achievements.</a:t>
            </a:r>
          </a:p>
          <a:p>
            <a:r>
              <a:rPr lang="en-US" dirty="0"/>
              <a:t> </a:t>
            </a:r>
            <a:r>
              <a:rPr lang="en-US" b="1" dirty="0"/>
              <a:t>Rabbit</a:t>
            </a:r>
            <a:r>
              <a:rPr lang="en-US" dirty="0"/>
              <a:t>, </a:t>
            </a:r>
            <a:r>
              <a:rPr lang="en-US" b="1" dirty="0"/>
              <a:t>Dragon</a:t>
            </a:r>
            <a:r>
              <a:rPr lang="en-US" dirty="0"/>
              <a:t>, </a:t>
            </a:r>
            <a:r>
              <a:rPr lang="en-US" b="1" dirty="0"/>
              <a:t>Horse</a:t>
            </a:r>
            <a:r>
              <a:rPr lang="en-US" dirty="0"/>
              <a:t>, and </a:t>
            </a:r>
            <a:r>
              <a:rPr lang="en-US" b="1" dirty="0"/>
              <a:t>Rooster</a:t>
            </a:r>
            <a:r>
              <a:rPr lang="en-US" dirty="0"/>
              <a:t> are destined to enjoy a smooth life and good luck in making money this year.</a:t>
            </a:r>
            <a:endParaRPr lang="fr-FR" dirty="0"/>
          </a:p>
        </p:txBody>
      </p:sp>
      <p:sp>
        <p:nvSpPr>
          <p:cNvPr id="31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8A5878-2148-4452-9520-A22B7171C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9551"/>
            <a:ext cx="5762585" cy="3601616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722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DA4A7-447B-461D-90E5-5AADDFB9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1CF85B-29BD-447B-82F3-30118860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2" y="365125"/>
            <a:ext cx="117919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55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268</Words>
  <Application>Microsoft Office PowerPoint</Application>
  <PresentationFormat>Grand écran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What does the Tiger symbolize?</vt:lpstr>
      <vt:lpstr>Présentation PowerPoint</vt:lpstr>
      <vt:lpstr>What are Tiger personality traits?</vt:lpstr>
      <vt:lpstr>The 12 Zodiac signs – a cycle of 12 years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Eurolang' Ubaye</dc:creator>
  <cp:lastModifiedBy>Eurolang' Ubaye</cp:lastModifiedBy>
  <cp:revision>7</cp:revision>
  <dcterms:created xsi:type="dcterms:W3CDTF">2022-01-31T10:03:27Z</dcterms:created>
  <dcterms:modified xsi:type="dcterms:W3CDTF">2022-02-04T10:05:45Z</dcterms:modified>
</cp:coreProperties>
</file>